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>
      <p:cViewPr varScale="1">
        <p:scale>
          <a:sx n="120" d="100"/>
          <a:sy n="12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77F40-3A8E-12A9-D81F-2959F19EC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6F02A48-4388-F75F-53CC-114C36D9A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8E4515-175D-D7C8-A413-4B5F415D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FBAFE-5EB8-8E97-8DDD-585DB637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2BC5E3-E1CE-1C16-342D-0AF7B33E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30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E8D93-4BEE-780D-18CB-7A2D63E5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D8255B-A51B-5685-0643-A88C2D6C7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EFAAB2-C6F1-70C2-7C2B-E68F5893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C81878-31FA-4A6B-DD7B-54DE0456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B69E67-1189-D478-BA5E-1250E128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094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03D8D15-1A12-EA16-23B2-4D0DA100C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B8964D-4A31-1245-319B-1D973FC43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9DC672-9CBC-8795-F7FB-D33F2653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3AAD9D-69FC-7207-C226-EEE50271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A17BD7-0704-906E-9B83-FC76E139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556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2E30E-FAA5-117D-1D95-04D8BE31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100012-D240-F8E5-2975-2EFC2DF5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7B67A1-304B-1FD7-BCC8-45288473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48B84A-6F8C-59D4-D38F-51DC1330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1284B9-411F-FF8A-0B71-96970085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557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FAC91-B17B-5889-9DF9-455AC401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45AD15-3539-8E7B-91DA-08B832671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B7436E-B7A1-F1B4-CAA7-45C37D94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629D61-06D8-60B3-69FC-FFD664C1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676CE9-73E6-7B4B-FC26-0C9E8CBA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739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528D7-436C-BBB6-9F74-CF736927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AE60DB-4C3E-091B-1ED5-6114EAAD7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A26483-8622-C4E1-455D-265DB7A4E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0ACA29-C462-8F4B-23DE-E0FF5DAB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281179-D235-7DD1-F795-788F78C7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AA3667-4082-F7BF-A652-F0A82666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406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02704-1534-A9EF-D436-ECD3E4E4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FC6E5A-FD9E-2C5C-DCCB-7535E6F21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3FF41E-5191-5C4C-88D4-541B153D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EAF40A-F5AF-96AC-7A16-333541011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95DAAF0-506C-D226-DDC4-2498D6FE1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3971DA-0567-698C-4C72-D904E30D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17918B-DD17-6A02-98D0-280D0EBA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DB5283-4132-A331-C27A-07577529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065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64827-A59F-A3E6-A7C8-9516A63E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98FBD3-A4C0-D89F-5472-22A965D8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DBD9BE-3466-4DA0-D2C1-13DA9C9C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FA8679-C21B-D14D-4264-395D12DB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048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C7E042-FA89-8CEE-6C9C-A482BF08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082822-3DCE-A50B-8376-970B40DF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BFF23A-716F-3DCB-4B4D-341B6644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71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8B7A7-9B9C-2012-83BE-3C39B859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1B832-236F-6264-609F-0E9FDADD1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61DAA2-0FF7-4AC5-73BF-1CF1598A6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4ADE7F-9133-8947-6190-AEB930636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8B2C49-F6AA-E04A-0B3D-322B759C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228809-E59F-A767-5ACE-BD8166CA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030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F750E-D56A-DD22-F575-27A3C710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DEA5DFF-13D1-A15D-1D35-FFE099C3B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790F71-08EC-6566-3B44-95515C47C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E5F06A-73F9-1111-F4AF-5BE45FC4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72ABE3-EEDF-9C0E-50CB-5FD8EBF3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F56A3C-204B-B46D-03A9-DF89129B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292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4B6B4D6-2773-D90F-1FC9-F80B2451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798D01-A474-9395-7C74-C205C0C0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52DC31-EBA1-B407-F3CB-C71D25180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2CFF-04B5-8F45-8128-533B8416F9C4}" type="datetimeFigureOut">
              <a:rPr lang="de-DE" smtClean="0"/>
              <a:t>22.01.24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F48A8C-8542-07B4-38E8-DC2C1A09E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1290E9-2F90-884E-7966-869DE1133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8741-7F0D-924D-A278-61EC1E4DB3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20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85A12-0CDA-BB85-5A22-199152C989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2955C86-9252-A710-B875-D21F715F3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30EA6A-46A7-6CFF-34BC-19C006D88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4" name="Audio 23">
            <a:extLst>
              <a:ext uri="{FF2B5EF4-FFF2-40B4-BE49-F238E27FC236}">
                <a16:creationId xmlns:a16="http://schemas.microsoft.com/office/drawing/2014/main" id="{BFA6EA63-BC39-EAE6-632A-27A94486C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89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C655C-C611-E8A0-2D40-F141A2075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64466-6110-5B4B-DA30-75CB42A5E7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10C91D-636E-F9EC-0122-70B1D36EF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9848A6-BDD9-8DC5-F392-2CA5BF7EB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9" name="Audio 8">
            <a:extLst>
              <a:ext uri="{FF2B5EF4-FFF2-40B4-BE49-F238E27FC236}">
                <a16:creationId xmlns:a16="http://schemas.microsoft.com/office/drawing/2014/main" id="{256D25ED-057C-3814-829C-AC8D259BD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7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68CDEB-B9E8-681A-D30B-9064AA0B9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412AC-7D81-C6A2-E146-F998A1FEB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7DD594-2C34-9422-377F-1A24CAF6E4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306221-E71F-EAB0-CAB3-734542CBC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0" name="Audio 39">
            <a:extLst>
              <a:ext uri="{FF2B5EF4-FFF2-40B4-BE49-F238E27FC236}">
                <a16:creationId xmlns:a16="http://schemas.microsoft.com/office/drawing/2014/main" id="{362E6CE8-862B-BD1E-76F8-0588B1E5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7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0E2C0E-3952-6E81-245C-6BD067E2D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7C67A-2906-C60C-A42E-260FA1CD1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CD0BC0-853E-EBA2-6EE0-90BEB97073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E37323-8742-C6A8-E054-AF29C3A7D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3" name="Audio 12">
            <a:extLst>
              <a:ext uri="{FF2B5EF4-FFF2-40B4-BE49-F238E27FC236}">
                <a16:creationId xmlns:a16="http://schemas.microsoft.com/office/drawing/2014/main" id="{A9DCDE27-44AE-D39E-D42E-35E689791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85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FED7D4-6EB9-58B3-DAE6-E68980619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4DCCB-2BAB-3C73-CF07-8C8D97E28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8FB90A-F579-EA0A-EA69-B86C3315B0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2FB6568-9F10-93FD-206F-728F6D299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7443B9-4236-30A3-4DBD-C95683730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3" name="Audio 12">
            <a:extLst>
              <a:ext uri="{FF2B5EF4-FFF2-40B4-BE49-F238E27FC236}">
                <a16:creationId xmlns:a16="http://schemas.microsoft.com/office/drawing/2014/main" id="{CE4484B5-8B8F-A373-1285-37D43CC63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05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627674-F1C1-24E8-9024-B1ED3350E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EADD4-95A8-9C2C-3386-AF78B583E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7858F36-10A3-A5C7-1EA2-7A44DDC155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F83FB71-BF67-3A5D-9ACE-D05825680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F894E69-CC76-048E-5B6F-EC387EBDB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9" name="Audio 8">
            <a:extLst>
              <a:ext uri="{FF2B5EF4-FFF2-40B4-BE49-F238E27FC236}">
                <a16:creationId xmlns:a16="http://schemas.microsoft.com/office/drawing/2014/main" id="{29A87447-786A-799C-75A9-B5530C3B80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49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6B0DFF-D763-3172-EF6C-7AF90B121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241C9-D05B-BC77-D04E-4F567158D1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DF4157-DBCE-7B79-A340-750AB7DF17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2A2B05-F2FA-49C4-CB9A-4ED6C9065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1" name="Audio 20">
            <a:extLst>
              <a:ext uri="{FF2B5EF4-FFF2-40B4-BE49-F238E27FC236}">
                <a16:creationId xmlns:a16="http://schemas.microsoft.com/office/drawing/2014/main" id="{D4F68A56-0EAF-1064-F950-045FB9CCE6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78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E4A92A-EECF-03DF-7A59-CE9C98437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FF00D-C1D6-7EFC-7F53-744B5BA81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4998DF-6AE5-3219-06CE-523CB62AB8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209C16-3F89-58CC-A712-BD30F6382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24" name="Audio 23">
            <a:extLst>
              <a:ext uri="{FF2B5EF4-FFF2-40B4-BE49-F238E27FC236}">
                <a16:creationId xmlns:a16="http://schemas.microsoft.com/office/drawing/2014/main" id="{B187C111-B52D-9B45-3DCD-A19AE5AE2C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5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3CDA10-A080-EBB2-BE86-DEF92267C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8B03B-2FD0-3732-3790-88B82CAF3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7E24AA-2C50-BA95-F1B6-D594D1713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9348D9-BBE3-E2C7-3AA7-0FE4F79A4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ED43C60-ED80-3403-F5C7-F97474859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9" name="Audio 8">
            <a:extLst>
              <a:ext uri="{FF2B5EF4-FFF2-40B4-BE49-F238E27FC236}">
                <a16:creationId xmlns:a16="http://schemas.microsoft.com/office/drawing/2014/main" id="{CBCE89D9-E111-66C0-1314-90AD8462F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80864-4F1C-C742-92B0-37FEC16C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6F9FB-A17A-51AD-77F6-D3D6BB7FD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270BB7F-A1CC-1ADC-30E0-031631E11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1A6CAF-75A2-0418-4C96-826C19CB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9916B5-D912-C7A3-9EDC-F50EDE7A8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15" name="Audio 14">
            <a:extLst>
              <a:ext uri="{FF2B5EF4-FFF2-40B4-BE49-F238E27FC236}">
                <a16:creationId xmlns:a16="http://schemas.microsoft.com/office/drawing/2014/main" id="{A480B7C2-013C-3721-FD0F-FA2A9B2D1B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48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872">
        <p15:prstTrans prst="peelOff"/>
      </p:transition>
    </mc:Choice>
    <mc:Fallback>
      <p:transition spd="slow" advTm="11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10</Slides>
  <Notes>0</Notes>
  <HiddenSlides>0</HiddenSlides>
  <MMClips>10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Klein Jennifer</dc:creator>
  <cp:lastModifiedBy>Klein Jennifer</cp:lastModifiedBy>
  <cp:revision>1</cp:revision>
  <dcterms:created xsi:type="dcterms:W3CDTF">2024-01-22T13:11:53Z</dcterms:created>
  <dcterms:modified xsi:type="dcterms:W3CDTF">2024-01-22T13:34:08Z</dcterms:modified>
</cp:coreProperties>
</file>