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754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6" autoAdjust="0"/>
    <p:restoredTop sz="94660"/>
  </p:normalViewPr>
  <p:slideViewPr>
    <p:cSldViewPr snapToGrid="0">
      <p:cViewPr>
        <p:scale>
          <a:sx n="98" d="100"/>
          <a:sy n="98" d="100"/>
        </p:scale>
        <p:origin x="654"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D5A48-7B0D-4485-90B9-EB7432B8373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D4E24DF-8AE1-4FEA-831B-367D1B896BB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E76366F-12CD-4BF5-A2FA-CE56D3ACA95A}"/>
              </a:ext>
            </a:extLst>
          </p:cNvPr>
          <p:cNvSpPr>
            <a:spLocks noGrp="1"/>
          </p:cNvSpPr>
          <p:nvPr>
            <p:ph type="dt" sz="half" idx="10"/>
          </p:nvPr>
        </p:nvSpPr>
        <p:spPr/>
        <p:txBody>
          <a:bodyPr/>
          <a:lstStyle/>
          <a:p>
            <a:fld id="{F2AB7633-2CE5-4888-87C9-4ACA0A5F2928}" type="datetimeFigureOut">
              <a:rPr lang="de-AT" smtClean="0"/>
              <a:t>07.05.2023</a:t>
            </a:fld>
            <a:endParaRPr lang="de-AT"/>
          </a:p>
        </p:txBody>
      </p:sp>
      <p:sp>
        <p:nvSpPr>
          <p:cNvPr id="5" name="Fußzeilenplatzhalter 4">
            <a:extLst>
              <a:ext uri="{FF2B5EF4-FFF2-40B4-BE49-F238E27FC236}">
                <a16:creationId xmlns:a16="http://schemas.microsoft.com/office/drawing/2014/main" id="{1F92E8B6-0D91-4F59-9079-297875555DD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275ABD5-A3F8-4BDE-8555-669585C1FD2E}"/>
              </a:ext>
            </a:extLst>
          </p:cNvPr>
          <p:cNvSpPr>
            <a:spLocks noGrp="1"/>
          </p:cNvSpPr>
          <p:nvPr>
            <p:ph type="sldNum" sz="quarter" idx="12"/>
          </p:nvPr>
        </p:nvSpPr>
        <p:spPr/>
        <p:txBody>
          <a:bodyPr/>
          <a:lstStyle/>
          <a:p>
            <a:fld id="{340AB567-D758-4A73-8A75-CD24409E223A}" type="slidenum">
              <a:rPr lang="de-AT" smtClean="0"/>
              <a:t>‹Nr.›</a:t>
            </a:fld>
            <a:endParaRPr lang="de-AT"/>
          </a:p>
        </p:txBody>
      </p:sp>
    </p:spTree>
    <p:extLst>
      <p:ext uri="{BB962C8B-B14F-4D97-AF65-F5344CB8AC3E}">
        <p14:creationId xmlns:p14="http://schemas.microsoft.com/office/powerpoint/2010/main" val="221796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8F4E9-9577-48D8-99C4-5D1A14435654}"/>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E4E9E7CB-416F-42CE-B57A-740C0E661E8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E65F45C-FE55-435A-AF66-55162507A601}"/>
              </a:ext>
            </a:extLst>
          </p:cNvPr>
          <p:cNvSpPr>
            <a:spLocks noGrp="1"/>
          </p:cNvSpPr>
          <p:nvPr>
            <p:ph type="dt" sz="half" idx="10"/>
          </p:nvPr>
        </p:nvSpPr>
        <p:spPr/>
        <p:txBody>
          <a:bodyPr/>
          <a:lstStyle/>
          <a:p>
            <a:fld id="{F2AB7633-2CE5-4888-87C9-4ACA0A5F2928}" type="datetimeFigureOut">
              <a:rPr lang="de-AT" smtClean="0"/>
              <a:t>07.05.2023</a:t>
            </a:fld>
            <a:endParaRPr lang="de-AT"/>
          </a:p>
        </p:txBody>
      </p:sp>
      <p:sp>
        <p:nvSpPr>
          <p:cNvPr id="5" name="Fußzeilenplatzhalter 4">
            <a:extLst>
              <a:ext uri="{FF2B5EF4-FFF2-40B4-BE49-F238E27FC236}">
                <a16:creationId xmlns:a16="http://schemas.microsoft.com/office/drawing/2014/main" id="{BBAF5E28-6875-42BA-8AE5-EB7BF8B616A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0DC980B-8F6E-4E1E-BADF-B952033224D4}"/>
              </a:ext>
            </a:extLst>
          </p:cNvPr>
          <p:cNvSpPr>
            <a:spLocks noGrp="1"/>
          </p:cNvSpPr>
          <p:nvPr>
            <p:ph type="sldNum" sz="quarter" idx="12"/>
          </p:nvPr>
        </p:nvSpPr>
        <p:spPr/>
        <p:txBody>
          <a:bodyPr/>
          <a:lstStyle/>
          <a:p>
            <a:fld id="{340AB567-D758-4A73-8A75-CD24409E223A}" type="slidenum">
              <a:rPr lang="de-AT" smtClean="0"/>
              <a:t>‹Nr.›</a:t>
            </a:fld>
            <a:endParaRPr lang="de-AT"/>
          </a:p>
        </p:txBody>
      </p:sp>
    </p:spTree>
    <p:extLst>
      <p:ext uri="{BB962C8B-B14F-4D97-AF65-F5344CB8AC3E}">
        <p14:creationId xmlns:p14="http://schemas.microsoft.com/office/powerpoint/2010/main" val="63010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054172F-8B5A-4930-8BC5-A599E8383CD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CACCDDDF-7C89-4E9A-A66B-750E8CDF4C7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4937FB6-B0B4-4EBD-8A01-A60C960FB798}"/>
              </a:ext>
            </a:extLst>
          </p:cNvPr>
          <p:cNvSpPr>
            <a:spLocks noGrp="1"/>
          </p:cNvSpPr>
          <p:nvPr>
            <p:ph type="dt" sz="half" idx="10"/>
          </p:nvPr>
        </p:nvSpPr>
        <p:spPr/>
        <p:txBody>
          <a:bodyPr/>
          <a:lstStyle/>
          <a:p>
            <a:fld id="{F2AB7633-2CE5-4888-87C9-4ACA0A5F2928}" type="datetimeFigureOut">
              <a:rPr lang="de-AT" smtClean="0"/>
              <a:t>07.05.2023</a:t>
            </a:fld>
            <a:endParaRPr lang="de-AT"/>
          </a:p>
        </p:txBody>
      </p:sp>
      <p:sp>
        <p:nvSpPr>
          <p:cNvPr id="5" name="Fußzeilenplatzhalter 4">
            <a:extLst>
              <a:ext uri="{FF2B5EF4-FFF2-40B4-BE49-F238E27FC236}">
                <a16:creationId xmlns:a16="http://schemas.microsoft.com/office/drawing/2014/main" id="{F2F5F5EB-8417-4456-995F-F6F18C59961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B7DDFB9-C9E3-41D5-AA2D-4ED972444014}"/>
              </a:ext>
            </a:extLst>
          </p:cNvPr>
          <p:cNvSpPr>
            <a:spLocks noGrp="1"/>
          </p:cNvSpPr>
          <p:nvPr>
            <p:ph type="sldNum" sz="quarter" idx="12"/>
          </p:nvPr>
        </p:nvSpPr>
        <p:spPr/>
        <p:txBody>
          <a:bodyPr/>
          <a:lstStyle/>
          <a:p>
            <a:fld id="{340AB567-D758-4A73-8A75-CD24409E223A}" type="slidenum">
              <a:rPr lang="de-AT" smtClean="0"/>
              <a:t>‹Nr.›</a:t>
            </a:fld>
            <a:endParaRPr lang="de-AT"/>
          </a:p>
        </p:txBody>
      </p:sp>
    </p:spTree>
    <p:extLst>
      <p:ext uri="{BB962C8B-B14F-4D97-AF65-F5344CB8AC3E}">
        <p14:creationId xmlns:p14="http://schemas.microsoft.com/office/powerpoint/2010/main" val="317907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025A7-353D-4DFA-8DE2-BD792E5E9EF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7596CF3-F9F3-4363-A7C7-0770AC6104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9172CAF-B8C4-4308-B79D-3F9829306555}"/>
              </a:ext>
            </a:extLst>
          </p:cNvPr>
          <p:cNvSpPr>
            <a:spLocks noGrp="1"/>
          </p:cNvSpPr>
          <p:nvPr>
            <p:ph type="dt" sz="half" idx="10"/>
          </p:nvPr>
        </p:nvSpPr>
        <p:spPr/>
        <p:txBody>
          <a:bodyPr/>
          <a:lstStyle/>
          <a:p>
            <a:fld id="{F2AB7633-2CE5-4888-87C9-4ACA0A5F2928}" type="datetimeFigureOut">
              <a:rPr lang="de-AT" smtClean="0"/>
              <a:t>07.05.2023</a:t>
            </a:fld>
            <a:endParaRPr lang="de-AT"/>
          </a:p>
        </p:txBody>
      </p:sp>
      <p:sp>
        <p:nvSpPr>
          <p:cNvPr id="5" name="Fußzeilenplatzhalter 4">
            <a:extLst>
              <a:ext uri="{FF2B5EF4-FFF2-40B4-BE49-F238E27FC236}">
                <a16:creationId xmlns:a16="http://schemas.microsoft.com/office/drawing/2014/main" id="{5FE63EB8-93CB-4B97-8F56-E7FDD445611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3C5FF14-4BF0-4370-AA3A-EC69AA26C42E}"/>
              </a:ext>
            </a:extLst>
          </p:cNvPr>
          <p:cNvSpPr>
            <a:spLocks noGrp="1"/>
          </p:cNvSpPr>
          <p:nvPr>
            <p:ph type="sldNum" sz="quarter" idx="12"/>
          </p:nvPr>
        </p:nvSpPr>
        <p:spPr/>
        <p:txBody>
          <a:bodyPr/>
          <a:lstStyle/>
          <a:p>
            <a:fld id="{340AB567-D758-4A73-8A75-CD24409E223A}" type="slidenum">
              <a:rPr lang="de-AT" smtClean="0"/>
              <a:t>‹Nr.›</a:t>
            </a:fld>
            <a:endParaRPr lang="de-AT"/>
          </a:p>
        </p:txBody>
      </p:sp>
    </p:spTree>
    <p:extLst>
      <p:ext uri="{BB962C8B-B14F-4D97-AF65-F5344CB8AC3E}">
        <p14:creationId xmlns:p14="http://schemas.microsoft.com/office/powerpoint/2010/main" val="271477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CC1AE7-2B9D-44AF-A10D-E135F98B80D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2068554-82AB-4610-8E84-3D082D94C22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3A17B7A-DF97-4961-B52E-68C1566089B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34713216-9340-488F-88F6-AB4E265CF542}"/>
              </a:ext>
            </a:extLst>
          </p:cNvPr>
          <p:cNvSpPr>
            <a:spLocks noGrp="1"/>
          </p:cNvSpPr>
          <p:nvPr>
            <p:ph type="dt" sz="half" idx="10"/>
          </p:nvPr>
        </p:nvSpPr>
        <p:spPr/>
        <p:txBody>
          <a:bodyPr/>
          <a:lstStyle/>
          <a:p>
            <a:fld id="{F2AB7633-2CE5-4888-87C9-4ACA0A5F2928}" type="datetimeFigureOut">
              <a:rPr lang="de-AT" smtClean="0"/>
              <a:t>07.05.2023</a:t>
            </a:fld>
            <a:endParaRPr lang="de-AT"/>
          </a:p>
        </p:txBody>
      </p:sp>
      <p:sp>
        <p:nvSpPr>
          <p:cNvPr id="6" name="Fußzeilenplatzhalter 5">
            <a:extLst>
              <a:ext uri="{FF2B5EF4-FFF2-40B4-BE49-F238E27FC236}">
                <a16:creationId xmlns:a16="http://schemas.microsoft.com/office/drawing/2014/main" id="{A5359CE2-12DC-4649-B0C5-D631F61C5C7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B25C595-80CD-45EF-A511-11F9CFAEEB77}"/>
              </a:ext>
            </a:extLst>
          </p:cNvPr>
          <p:cNvSpPr>
            <a:spLocks noGrp="1"/>
          </p:cNvSpPr>
          <p:nvPr>
            <p:ph type="sldNum" sz="quarter" idx="12"/>
          </p:nvPr>
        </p:nvSpPr>
        <p:spPr/>
        <p:txBody>
          <a:bodyPr/>
          <a:lstStyle/>
          <a:p>
            <a:fld id="{340AB567-D758-4A73-8A75-CD24409E223A}" type="slidenum">
              <a:rPr lang="de-AT" smtClean="0"/>
              <a:t>‹Nr.›</a:t>
            </a:fld>
            <a:endParaRPr lang="de-AT"/>
          </a:p>
        </p:txBody>
      </p:sp>
    </p:spTree>
    <p:extLst>
      <p:ext uri="{BB962C8B-B14F-4D97-AF65-F5344CB8AC3E}">
        <p14:creationId xmlns:p14="http://schemas.microsoft.com/office/powerpoint/2010/main" val="131242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481EE-C84B-4B9A-A686-1AF5D28C5DA2}"/>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FBD1C6FE-CA84-4C14-93C4-3CB9D175D0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A8F76EA-1BC4-4D76-9EE5-D49CE9F30ED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3DA4557-F1E0-4B7C-81F6-C97E40C97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F68BC6B-497A-4AD8-8E60-9A3FB8762B3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0E0F1BEC-4E32-40CA-ACCE-FC8FDD177C57}"/>
              </a:ext>
            </a:extLst>
          </p:cNvPr>
          <p:cNvSpPr>
            <a:spLocks noGrp="1"/>
          </p:cNvSpPr>
          <p:nvPr>
            <p:ph type="dt" sz="half" idx="10"/>
          </p:nvPr>
        </p:nvSpPr>
        <p:spPr/>
        <p:txBody>
          <a:bodyPr/>
          <a:lstStyle/>
          <a:p>
            <a:fld id="{F2AB7633-2CE5-4888-87C9-4ACA0A5F2928}" type="datetimeFigureOut">
              <a:rPr lang="de-AT" smtClean="0"/>
              <a:t>07.05.2023</a:t>
            </a:fld>
            <a:endParaRPr lang="de-AT"/>
          </a:p>
        </p:txBody>
      </p:sp>
      <p:sp>
        <p:nvSpPr>
          <p:cNvPr id="8" name="Fußzeilenplatzhalter 7">
            <a:extLst>
              <a:ext uri="{FF2B5EF4-FFF2-40B4-BE49-F238E27FC236}">
                <a16:creationId xmlns:a16="http://schemas.microsoft.com/office/drawing/2014/main" id="{E1449F1A-0400-46C6-A258-42AD2CDD977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DBE8FF5F-2FBF-4D8A-ACB9-C78964130B53}"/>
              </a:ext>
            </a:extLst>
          </p:cNvPr>
          <p:cNvSpPr>
            <a:spLocks noGrp="1"/>
          </p:cNvSpPr>
          <p:nvPr>
            <p:ph type="sldNum" sz="quarter" idx="12"/>
          </p:nvPr>
        </p:nvSpPr>
        <p:spPr/>
        <p:txBody>
          <a:bodyPr/>
          <a:lstStyle/>
          <a:p>
            <a:fld id="{340AB567-D758-4A73-8A75-CD24409E223A}" type="slidenum">
              <a:rPr lang="de-AT" smtClean="0"/>
              <a:t>‹Nr.›</a:t>
            </a:fld>
            <a:endParaRPr lang="de-AT"/>
          </a:p>
        </p:txBody>
      </p:sp>
    </p:spTree>
    <p:extLst>
      <p:ext uri="{BB962C8B-B14F-4D97-AF65-F5344CB8AC3E}">
        <p14:creationId xmlns:p14="http://schemas.microsoft.com/office/powerpoint/2010/main" val="160171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124F8-656B-465C-A41E-31ED34C47565}"/>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FB6D1FD2-F190-47F5-8213-1E746C5E2AA5}"/>
              </a:ext>
            </a:extLst>
          </p:cNvPr>
          <p:cNvSpPr>
            <a:spLocks noGrp="1"/>
          </p:cNvSpPr>
          <p:nvPr>
            <p:ph type="dt" sz="half" idx="10"/>
          </p:nvPr>
        </p:nvSpPr>
        <p:spPr/>
        <p:txBody>
          <a:bodyPr/>
          <a:lstStyle/>
          <a:p>
            <a:fld id="{F2AB7633-2CE5-4888-87C9-4ACA0A5F2928}" type="datetimeFigureOut">
              <a:rPr lang="de-AT" smtClean="0"/>
              <a:t>07.05.2023</a:t>
            </a:fld>
            <a:endParaRPr lang="de-AT"/>
          </a:p>
        </p:txBody>
      </p:sp>
      <p:sp>
        <p:nvSpPr>
          <p:cNvPr id="4" name="Fußzeilenplatzhalter 3">
            <a:extLst>
              <a:ext uri="{FF2B5EF4-FFF2-40B4-BE49-F238E27FC236}">
                <a16:creationId xmlns:a16="http://schemas.microsoft.com/office/drawing/2014/main" id="{CE0DF568-A4D7-43E7-8282-D8822516190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A3FE63E5-AF84-4F33-8481-243D1A3E35FD}"/>
              </a:ext>
            </a:extLst>
          </p:cNvPr>
          <p:cNvSpPr>
            <a:spLocks noGrp="1"/>
          </p:cNvSpPr>
          <p:nvPr>
            <p:ph type="sldNum" sz="quarter" idx="12"/>
          </p:nvPr>
        </p:nvSpPr>
        <p:spPr/>
        <p:txBody>
          <a:bodyPr/>
          <a:lstStyle/>
          <a:p>
            <a:fld id="{340AB567-D758-4A73-8A75-CD24409E223A}" type="slidenum">
              <a:rPr lang="de-AT" smtClean="0"/>
              <a:t>‹Nr.›</a:t>
            </a:fld>
            <a:endParaRPr lang="de-AT"/>
          </a:p>
        </p:txBody>
      </p:sp>
    </p:spTree>
    <p:extLst>
      <p:ext uri="{BB962C8B-B14F-4D97-AF65-F5344CB8AC3E}">
        <p14:creationId xmlns:p14="http://schemas.microsoft.com/office/powerpoint/2010/main" val="213045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ED033C1-E1F6-4023-B94F-194E8D076D40}"/>
              </a:ext>
            </a:extLst>
          </p:cNvPr>
          <p:cNvSpPr>
            <a:spLocks noGrp="1"/>
          </p:cNvSpPr>
          <p:nvPr>
            <p:ph type="dt" sz="half" idx="10"/>
          </p:nvPr>
        </p:nvSpPr>
        <p:spPr/>
        <p:txBody>
          <a:bodyPr/>
          <a:lstStyle/>
          <a:p>
            <a:fld id="{F2AB7633-2CE5-4888-87C9-4ACA0A5F2928}" type="datetimeFigureOut">
              <a:rPr lang="de-AT" smtClean="0"/>
              <a:t>07.05.2023</a:t>
            </a:fld>
            <a:endParaRPr lang="de-AT"/>
          </a:p>
        </p:txBody>
      </p:sp>
      <p:sp>
        <p:nvSpPr>
          <p:cNvPr id="3" name="Fußzeilenplatzhalter 2">
            <a:extLst>
              <a:ext uri="{FF2B5EF4-FFF2-40B4-BE49-F238E27FC236}">
                <a16:creationId xmlns:a16="http://schemas.microsoft.com/office/drawing/2014/main" id="{1D11D416-E1D4-4219-A104-DD72081F714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930F250C-00C0-48B8-B469-464830A01572}"/>
              </a:ext>
            </a:extLst>
          </p:cNvPr>
          <p:cNvSpPr>
            <a:spLocks noGrp="1"/>
          </p:cNvSpPr>
          <p:nvPr>
            <p:ph type="sldNum" sz="quarter" idx="12"/>
          </p:nvPr>
        </p:nvSpPr>
        <p:spPr/>
        <p:txBody>
          <a:bodyPr/>
          <a:lstStyle/>
          <a:p>
            <a:fld id="{340AB567-D758-4A73-8A75-CD24409E223A}" type="slidenum">
              <a:rPr lang="de-AT" smtClean="0"/>
              <a:t>‹Nr.›</a:t>
            </a:fld>
            <a:endParaRPr lang="de-AT"/>
          </a:p>
        </p:txBody>
      </p:sp>
    </p:spTree>
    <p:extLst>
      <p:ext uri="{BB962C8B-B14F-4D97-AF65-F5344CB8AC3E}">
        <p14:creationId xmlns:p14="http://schemas.microsoft.com/office/powerpoint/2010/main" val="2655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A9EF1-869E-2F73-B5C5-3357A5BE8AFD}"/>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FF73BE86-E8C4-2235-7287-E75BCFBDE01F}"/>
              </a:ext>
            </a:extLst>
          </p:cNvPr>
          <p:cNvSpPr>
            <a:spLocks noGrp="1"/>
          </p:cNvSpPr>
          <p:nvPr>
            <p:ph type="dt" sz="half" idx="10"/>
          </p:nvPr>
        </p:nvSpPr>
        <p:spPr/>
        <p:txBody>
          <a:bodyPr/>
          <a:lstStyle/>
          <a:p>
            <a:fld id="{F2AB7633-2CE5-4888-87C9-4ACA0A5F2928}" type="datetimeFigureOut">
              <a:rPr lang="de-AT" smtClean="0"/>
              <a:t>07.05.2023</a:t>
            </a:fld>
            <a:endParaRPr lang="de-AT"/>
          </a:p>
        </p:txBody>
      </p:sp>
      <p:sp>
        <p:nvSpPr>
          <p:cNvPr id="4" name="Fußzeilenplatzhalter 3">
            <a:extLst>
              <a:ext uri="{FF2B5EF4-FFF2-40B4-BE49-F238E27FC236}">
                <a16:creationId xmlns:a16="http://schemas.microsoft.com/office/drawing/2014/main" id="{E831B730-86F1-8E31-E503-AF273705D1E6}"/>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5294582-370E-23A5-1383-10D88D6A089D}"/>
              </a:ext>
            </a:extLst>
          </p:cNvPr>
          <p:cNvSpPr>
            <a:spLocks noGrp="1"/>
          </p:cNvSpPr>
          <p:nvPr>
            <p:ph type="sldNum" sz="quarter" idx="12"/>
          </p:nvPr>
        </p:nvSpPr>
        <p:spPr/>
        <p:txBody>
          <a:bodyPr/>
          <a:lstStyle/>
          <a:p>
            <a:fld id="{340AB567-D758-4A73-8A75-CD24409E223A}" type="slidenum">
              <a:rPr lang="de-AT" smtClean="0"/>
              <a:t>‹Nr.›</a:t>
            </a:fld>
            <a:endParaRPr lang="de-AT"/>
          </a:p>
        </p:txBody>
      </p:sp>
    </p:spTree>
    <p:extLst>
      <p:ext uri="{BB962C8B-B14F-4D97-AF65-F5344CB8AC3E}">
        <p14:creationId xmlns:p14="http://schemas.microsoft.com/office/powerpoint/2010/main" val="144999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5E506-F640-4417-A34D-5D7B75518D8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011B0876-10F6-4D67-B937-D44361007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1D0AD172-60D8-45FE-AFDC-F503D6E13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CFBEB78-2A56-47F0-9625-FEE715E3F10C}"/>
              </a:ext>
            </a:extLst>
          </p:cNvPr>
          <p:cNvSpPr>
            <a:spLocks noGrp="1"/>
          </p:cNvSpPr>
          <p:nvPr>
            <p:ph type="dt" sz="half" idx="10"/>
          </p:nvPr>
        </p:nvSpPr>
        <p:spPr/>
        <p:txBody>
          <a:bodyPr/>
          <a:lstStyle/>
          <a:p>
            <a:fld id="{F2AB7633-2CE5-4888-87C9-4ACA0A5F2928}" type="datetimeFigureOut">
              <a:rPr lang="de-AT" smtClean="0"/>
              <a:t>07.05.2023</a:t>
            </a:fld>
            <a:endParaRPr lang="de-AT"/>
          </a:p>
        </p:txBody>
      </p:sp>
      <p:sp>
        <p:nvSpPr>
          <p:cNvPr id="6" name="Fußzeilenplatzhalter 5">
            <a:extLst>
              <a:ext uri="{FF2B5EF4-FFF2-40B4-BE49-F238E27FC236}">
                <a16:creationId xmlns:a16="http://schemas.microsoft.com/office/drawing/2014/main" id="{D7527C72-685B-4D64-9328-89F4494354E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B122458-462D-4005-BE4C-C0F844864173}"/>
              </a:ext>
            </a:extLst>
          </p:cNvPr>
          <p:cNvSpPr>
            <a:spLocks noGrp="1"/>
          </p:cNvSpPr>
          <p:nvPr>
            <p:ph type="sldNum" sz="quarter" idx="12"/>
          </p:nvPr>
        </p:nvSpPr>
        <p:spPr/>
        <p:txBody>
          <a:bodyPr/>
          <a:lstStyle/>
          <a:p>
            <a:fld id="{340AB567-D758-4A73-8A75-CD24409E223A}" type="slidenum">
              <a:rPr lang="de-AT" smtClean="0"/>
              <a:t>‹Nr.›</a:t>
            </a:fld>
            <a:endParaRPr lang="de-AT"/>
          </a:p>
        </p:txBody>
      </p:sp>
    </p:spTree>
    <p:extLst>
      <p:ext uri="{BB962C8B-B14F-4D97-AF65-F5344CB8AC3E}">
        <p14:creationId xmlns:p14="http://schemas.microsoft.com/office/powerpoint/2010/main" val="50651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1CDAB-7B4C-49A8-9192-6A20D0EE77B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A07813C7-C3D3-4603-8B74-27BD85999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D2747B3-63AA-439F-B00F-BA59948C5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3B8BF71-D4F5-4B11-AA85-E90B4A43B1A8}"/>
              </a:ext>
            </a:extLst>
          </p:cNvPr>
          <p:cNvSpPr>
            <a:spLocks noGrp="1"/>
          </p:cNvSpPr>
          <p:nvPr>
            <p:ph type="dt" sz="half" idx="10"/>
          </p:nvPr>
        </p:nvSpPr>
        <p:spPr/>
        <p:txBody>
          <a:bodyPr/>
          <a:lstStyle/>
          <a:p>
            <a:fld id="{F2AB7633-2CE5-4888-87C9-4ACA0A5F2928}" type="datetimeFigureOut">
              <a:rPr lang="de-AT" smtClean="0"/>
              <a:t>07.05.2023</a:t>
            </a:fld>
            <a:endParaRPr lang="de-AT"/>
          </a:p>
        </p:txBody>
      </p:sp>
      <p:sp>
        <p:nvSpPr>
          <p:cNvPr id="6" name="Fußzeilenplatzhalter 5">
            <a:extLst>
              <a:ext uri="{FF2B5EF4-FFF2-40B4-BE49-F238E27FC236}">
                <a16:creationId xmlns:a16="http://schemas.microsoft.com/office/drawing/2014/main" id="{977A1185-803E-4F16-9352-3D3117CC545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3DC1187-4E58-4C70-9E54-AAB1A3E0BE91}"/>
              </a:ext>
            </a:extLst>
          </p:cNvPr>
          <p:cNvSpPr>
            <a:spLocks noGrp="1"/>
          </p:cNvSpPr>
          <p:nvPr>
            <p:ph type="sldNum" sz="quarter" idx="12"/>
          </p:nvPr>
        </p:nvSpPr>
        <p:spPr/>
        <p:txBody>
          <a:bodyPr/>
          <a:lstStyle/>
          <a:p>
            <a:fld id="{340AB567-D758-4A73-8A75-CD24409E223A}" type="slidenum">
              <a:rPr lang="de-AT" smtClean="0"/>
              <a:t>‹Nr.›</a:t>
            </a:fld>
            <a:endParaRPr lang="de-AT"/>
          </a:p>
        </p:txBody>
      </p:sp>
    </p:spTree>
    <p:extLst>
      <p:ext uri="{BB962C8B-B14F-4D97-AF65-F5344CB8AC3E}">
        <p14:creationId xmlns:p14="http://schemas.microsoft.com/office/powerpoint/2010/main" val="226581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056552C-55C5-4351-87B2-DFC2D28D29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CF5679F8-7B70-4853-8C8C-843583251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923F353-5F25-4C34-9847-128051C1E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B7633-2CE5-4888-87C9-4ACA0A5F2928}" type="datetimeFigureOut">
              <a:rPr lang="de-AT" smtClean="0"/>
              <a:t>07.05.2023</a:t>
            </a:fld>
            <a:endParaRPr lang="de-AT"/>
          </a:p>
        </p:txBody>
      </p:sp>
      <p:sp>
        <p:nvSpPr>
          <p:cNvPr id="5" name="Fußzeilenplatzhalter 4">
            <a:extLst>
              <a:ext uri="{FF2B5EF4-FFF2-40B4-BE49-F238E27FC236}">
                <a16:creationId xmlns:a16="http://schemas.microsoft.com/office/drawing/2014/main" id="{D74D5B0C-F20D-4C8A-8DED-590A0B6C6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2E098053-16F9-4301-9DC1-2AFDCFD850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AB567-D758-4A73-8A75-CD24409E223A}" type="slidenum">
              <a:rPr lang="de-AT" smtClean="0"/>
              <a:t>‹Nr.›</a:t>
            </a:fld>
            <a:endParaRPr lang="de-AT"/>
          </a:p>
        </p:txBody>
      </p:sp>
    </p:spTree>
    <p:extLst>
      <p:ext uri="{BB962C8B-B14F-4D97-AF65-F5344CB8AC3E}">
        <p14:creationId xmlns:p14="http://schemas.microsoft.com/office/powerpoint/2010/main" val="345868847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6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cid:f_kyeeqf520" TargetMode="External"/><Relationship Id="rId7" Type="http://schemas.openxmlformats.org/officeDocument/2006/relationships/image" Target="../media/image5.gif"/><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cid:f_kyeeqf520" TargetMode="External"/><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7549"/>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962B004-400B-E56D-76E9-A0DA4685D582}"/>
              </a:ext>
            </a:extLst>
          </p:cNvPr>
          <p:cNvSpPr>
            <a:spLocks noGrp="1" noRot="1" noMove="1" noResize="1" noEditPoints="1" noAdjustHandles="1" noChangeArrowheads="1" noChangeShapeType="1"/>
          </p:cNvSpPr>
          <p:nvPr/>
        </p:nvSpPr>
        <p:spPr>
          <a:xfrm>
            <a:off x="1" y="0"/>
            <a:ext cx="12192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 name="Grafik 3" descr="Ein Bild, das Text, ClipArt enthält.&#10;&#10;Automatisch generierte Beschreibung">
            <a:extLst>
              <a:ext uri="{FF2B5EF4-FFF2-40B4-BE49-F238E27FC236}">
                <a16:creationId xmlns:a16="http://schemas.microsoft.com/office/drawing/2014/main" id="{8FAE5202-B02F-B4FD-B3DF-0A675BDCDC72}"/>
              </a:ext>
            </a:extLst>
          </p:cNvPr>
          <p:cNvPicPr>
            <a:picLocks noGrp="1" noRot="1" noChangeAspect="1" noMove="1" noResize="1" noEditPoints="1" noAdjustHandles="1" noChangeArrowheads="1" noChangeShapeType="1" noCrop="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953500" y="67051"/>
            <a:ext cx="2720424" cy="1264998"/>
          </a:xfrm>
          <a:prstGeom prst="rect">
            <a:avLst/>
          </a:prstGeom>
          <a:noFill/>
          <a:ln>
            <a:noFill/>
          </a:ln>
        </p:spPr>
      </p:pic>
      <p:pic>
        <p:nvPicPr>
          <p:cNvPr id="5" name="Grafik 4" descr="Ein Bild, das Text enthält.&#10;&#10;Automatisch generierte Beschreibung">
            <a:extLst>
              <a:ext uri="{FF2B5EF4-FFF2-40B4-BE49-F238E27FC236}">
                <a16:creationId xmlns:a16="http://schemas.microsoft.com/office/drawing/2014/main" id="{D8A3EC3F-A1A8-5F02-33EA-18F09BA5F2E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565701" y="270990"/>
            <a:ext cx="4215849" cy="884465"/>
          </a:xfrm>
          <a:prstGeom prst="rect">
            <a:avLst/>
          </a:prstGeom>
        </p:spPr>
      </p:pic>
      <p:pic>
        <p:nvPicPr>
          <p:cNvPr id="6" name="Inhaltsplatzhalter 5">
            <a:extLst>
              <a:ext uri="{FF2B5EF4-FFF2-40B4-BE49-F238E27FC236}">
                <a16:creationId xmlns:a16="http://schemas.microsoft.com/office/drawing/2014/main" id="{904848CE-D144-B846-F288-ED08AE29DB6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745936" y="89740"/>
            <a:ext cx="1792254" cy="1238669"/>
          </a:xfrm>
          <a:prstGeom prst="rect">
            <a:avLst/>
          </a:prstGeom>
        </p:spPr>
      </p:pic>
      <p:sp>
        <p:nvSpPr>
          <p:cNvPr id="8" name="Rechteck 7">
            <a:extLst>
              <a:ext uri="{FF2B5EF4-FFF2-40B4-BE49-F238E27FC236}">
                <a16:creationId xmlns:a16="http://schemas.microsoft.com/office/drawing/2014/main" id="{5A365190-FF2B-F8D4-E7EA-AB1C5953FBBE}"/>
              </a:ext>
            </a:extLst>
          </p:cNvPr>
          <p:cNvSpPr>
            <a:spLocks noGrp="1" noRot="1" noMove="1" noResize="1" noEditPoints="1" noAdjustHandles="1" noChangeArrowheads="1" noChangeShapeType="1"/>
          </p:cNvSpPr>
          <p:nvPr/>
        </p:nvSpPr>
        <p:spPr>
          <a:xfrm>
            <a:off x="995363" y="2105025"/>
            <a:ext cx="6477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A40F659D-A56B-748B-65D5-07D9F62A1558}"/>
              </a:ext>
            </a:extLst>
          </p:cNvPr>
          <p:cNvSpPr>
            <a:spLocks noGrp="1" noRot="1" noMove="1" noResize="1" noEditPoints="1" noAdjustHandles="1" noChangeArrowheads="1" noChangeShapeType="1"/>
          </p:cNvSpPr>
          <p:nvPr/>
        </p:nvSpPr>
        <p:spPr>
          <a:xfrm>
            <a:off x="1776412" y="2105025"/>
            <a:ext cx="942022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20708C5E-2561-13D7-A2F2-92418BC9D964}"/>
              </a:ext>
            </a:extLst>
          </p:cNvPr>
          <p:cNvSpPr>
            <a:spLocks noGrp="1" noRot="1" noMove="1" noResize="1" noEditPoints="1" noAdjustHandles="1" noChangeArrowheads="1" noChangeShapeType="1"/>
          </p:cNvSpPr>
          <p:nvPr/>
        </p:nvSpPr>
        <p:spPr>
          <a:xfrm>
            <a:off x="1776411" y="2867025"/>
            <a:ext cx="9420225"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a:extLst>
              <a:ext uri="{FF2B5EF4-FFF2-40B4-BE49-F238E27FC236}">
                <a16:creationId xmlns:a16="http://schemas.microsoft.com/office/drawing/2014/main" id="{59C6D759-6520-34AC-59A8-8C3A33EDBAC8}"/>
              </a:ext>
            </a:extLst>
          </p:cNvPr>
          <p:cNvSpPr>
            <a:spLocks noGrp="1" noRot="1" noMove="1" noResize="1" noEditPoints="1" noAdjustHandles="1" noChangeArrowheads="1" noChangeShapeType="1"/>
          </p:cNvSpPr>
          <p:nvPr/>
        </p:nvSpPr>
        <p:spPr>
          <a:xfrm>
            <a:off x="1776411" y="4171947"/>
            <a:ext cx="9420225"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Textfeld 13">
            <a:extLst>
              <a:ext uri="{FF2B5EF4-FFF2-40B4-BE49-F238E27FC236}">
                <a16:creationId xmlns:a16="http://schemas.microsoft.com/office/drawing/2014/main" id="{B32337FA-3ED6-8044-2AFB-BB7AE465DB8A}"/>
              </a:ext>
            </a:extLst>
          </p:cNvPr>
          <p:cNvSpPr txBox="1">
            <a:spLocks noGrp="1" noRot="1" noMove="1" noResize="1" noEditPoints="1" noAdjustHandles="1" noChangeArrowheads="1" noChangeShapeType="1"/>
          </p:cNvSpPr>
          <p:nvPr/>
        </p:nvSpPr>
        <p:spPr>
          <a:xfrm>
            <a:off x="1927776" y="2244209"/>
            <a:ext cx="863049" cy="369332"/>
          </a:xfrm>
          <a:prstGeom prst="rect">
            <a:avLst/>
          </a:prstGeom>
          <a:noFill/>
        </p:spPr>
        <p:txBody>
          <a:bodyPr wrap="square" rtlCol="0">
            <a:spAutoFit/>
          </a:bodyPr>
          <a:lstStyle/>
          <a:p>
            <a:r>
              <a:rPr lang="de-AT">
                <a:solidFill>
                  <a:srgbClr val="5B7549"/>
                </a:solidFill>
              </a:rPr>
              <a:t>NAME:</a:t>
            </a:r>
          </a:p>
        </p:txBody>
      </p:sp>
      <p:sp>
        <p:nvSpPr>
          <p:cNvPr id="15" name="Textfeld 14">
            <a:extLst>
              <a:ext uri="{FF2B5EF4-FFF2-40B4-BE49-F238E27FC236}">
                <a16:creationId xmlns:a16="http://schemas.microsoft.com/office/drawing/2014/main" id="{7016D73C-D031-96A4-337E-D306908C588E}"/>
              </a:ext>
            </a:extLst>
          </p:cNvPr>
          <p:cNvSpPr txBox="1">
            <a:spLocks noGrp="1" noRot="1" noMove="1" noResize="1" noEditPoints="1" noAdjustHandles="1" noChangeArrowheads="1" noChangeShapeType="1"/>
          </p:cNvSpPr>
          <p:nvPr/>
        </p:nvSpPr>
        <p:spPr>
          <a:xfrm>
            <a:off x="1908726" y="3012043"/>
            <a:ext cx="1748874" cy="369332"/>
          </a:xfrm>
          <a:prstGeom prst="rect">
            <a:avLst/>
          </a:prstGeom>
          <a:noFill/>
        </p:spPr>
        <p:txBody>
          <a:bodyPr wrap="square" rtlCol="0">
            <a:spAutoFit/>
          </a:bodyPr>
          <a:lstStyle/>
          <a:p>
            <a:r>
              <a:rPr lang="de-AT">
                <a:solidFill>
                  <a:srgbClr val="5B7549"/>
                </a:solidFill>
              </a:rPr>
              <a:t>ÜBERSCHRIFT 1:</a:t>
            </a:r>
          </a:p>
        </p:txBody>
      </p:sp>
      <p:sp>
        <p:nvSpPr>
          <p:cNvPr id="16" name="Textfeld 15">
            <a:extLst>
              <a:ext uri="{FF2B5EF4-FFF2-40B4-BE49-F238E27FC236}">
                <a16:creationId xmlns:a16="http://schemas.microsoft.com/office/drawing/2014/main" id="{AA070BD4-0E7E-B992-71CA-BD2487353137}"/>
              </a:ext>
            </a:extLst>
          </p:cNvPr>
          <p:cNvSpPr txBox="1">
            <a:spLocks noGrp="1" noRot="1" noMove="1" noResize="1" noEditPoints="1" noAdjustHandles="1" noChangeArrowheads="1" noChangeShapeType="1"/>
          </p:cNvSpPr>
          <p:nvPr/>
        </p:nvSpPr>
        <p:spPr>
          <a:xfrm>
            <a:off x="1927776" y="4296843"/>
            <a:ext cx="1729824" cy="369332"/>
          </a:xfrm>
          <a:prstGeom prst="rect">
            <a:avLst/>
          </a:prstGeom>
          <a:noFill/>
        </p:spPr>
        <p:txBody>
          <a:bodyPr wrap="square" rtlCol="0">
            <a:spAutoFit/>
          </a:bodyPr>
          <a:lstStyle/>
          <a:p>
            <a:r>
              <a:rPr lang="de-AT">
                <a:solidFill>
                  <a:srgbClr val="5B7549"/>
                </a:solidFill>
              </a:rPr>
              <a:t>ÜBERSCHRIFT 2:</a:t>
            </a:r>
          </a:p>
        </p:txBody>
      </p:sp>
      <p:sp>
        <p:nvSpPr>
          <p:cNvPr id="17" name="Textfeld 16">
            <a:extLst>
              <a:ext uri="{FF2B5EF4-FFF2-40B4-BE49-F238E27FC236}">
                <a16:creationId xmlns:a16="http://schemas.microsoft.com/office/drawing/2014/main" id="{FAB262EA-640C-7AD1-C0CB-607323B43A2F}"/>
              </a:ext>
            </a:extLst>
          </p:cNvPr>
          <p:cNvSpPr txBox="1"/>
          <p:nvPr/>
        </p:nvSpPr>
        <p:spPr>
          <a:xfrm>
            <a:off x="2924174" y="2255877"/>
            <a:ext cx="2358474" cy="369332"/>
          </a:xfrm>
          <a:prstGeom prst="rect">
            <a:avLst/>
          </a:prstGeom>
          <a:noFill/>
        </p:spPr>
        <p:txBody>
          <a:bodyPr wrap="square" rtlCol="0">
            <a:spAutoFit/>
          </a:bodyPr>
          <a:lstStyle/>
          <a:p>
            <a:r>
              <a:rPr lang="de-AT">
                <a:solidFill>
                  <a:schemeClr val="bg2">
                    <a:lumMod val="25000"/>
                  </a:schemeClr>
                </a:solidFill>
              </a:rPr>
              <a:t>Lorem Ipsum …</a:t>
            </a:r>
          </a:p>
        </p:txBody>
      </p:sp>
      <p:sp>
        <p:nvSpPr>
          <p:cNvPr id="18" name="Textfeld 17">
            <a:extLst>
              <a:ext uri="{FF2B5EF4-FFF2-40B4-BE49-F238E27FC236}">
                <a16:creationId xmlns:a16="http://schemas.microsoft.com/office/drawing/2014/main" id="{1AAB5E2E-F85A-E755-7CB7-FDD8658A087A}"/>
              </a:ext>
            </a:extLst>
          </p:cNvPr>
          <p:cNvSpPr txBox="1"/>
          <p:nvPr/>
        </p:nvSpPr>
        <p:spPr>
          <a:xfrm>
            <a:off x="3657600" y="3025794"/>
            <a:ext cx="2358474" cy="369332"/>
          </a:xfrm>
          <a:prstGeom prst="rect">
            <a:avLst/>
          </a:prstGeom>
          <a:noFill/>
        </p:spPr>
        <p:txBody>
          <a:bodyPr wrap="square" rtlCol="0">
            <a:spAutoFit/>
          </a:bodyPr>
          <a:lstStyle/>
          <a:p>
            <a:r>
              <a:rPr lang="de-AT">
                <a:solidFill>
                  <a:schemeClr val="bg2">
                    <a:lumMod val="25000"/>
                  </a:schemeClr>
                </a:solidFill>
              </a:rPr>
              <a:t>Lorem Ipsum …</a:t>
            </a:r>
          </a:p>
        </p:txBody>
      </p:sp>
      <p:sp>
        <p:nvSpPr>
          <p:cNvPr id="19" name="Textfeld 18">
            <a:extLst>
              <a:ext uri="{FF2B5EF4-FFF2-40B4-BE49-F238E27FC236}">
                <a16:creationId xmlns:a16="http://schemas.microsoft.com/office/drawing/2014/main" id="{7E88C241-6942-7BB6-D81F-586FDA486215}"/>
              </a:ext>
            </a:extLst>
          </p:cNvPr>
          <p:cNvSpPr txBox="1"/>
          <p:nvPr/>
        </p:nvSpPr>
        <p:spPr>
          <a:xfrm>
            <a:off x="3657600" y="4306368"/>
            <a:ext cx="2358474" cy="369332"/>
          </a:xfrm>
          <a:prstGeom prst="rect">
            <a:avLst/>
          </a:prstGeom>
          <a:noFill/>
        </p:spPr>
        <p:txBody>
          <a:bodyPr wrap="square" rtlCol="0">
            <a:spAutoFit/>
          </a:bodyPr>
          <a:lstStyle/>
          <a:p>
            <a:r>
              <a:rPr lang="de-AT">
                <a:solidFill>
                  <a:schemeClr val="bg2">
                    <a:lumMod val="25000"/>
                  </a:schemeClr>
                </a:solidFill>
              </a:rPr>
              <a:t>Lorem Ipsum …</a:t>
            </a:r>
          </a:p>
        </p:txBody>
      </p:sp>
      <p:sp>
        <p:nvSpPr>
          <p:cNvPr id="2" name="Rechteck 1">
            <a:extLst>
              <a:ext uri="{FF2B5EF4-FFF2-40B4-BE49-F238E27FC236}">
                <a16:creationId xmlns:a16="http://schemas.microsoft.com/office/drawing/2014/main" id="{6555A35E-0391-C154-98CB-CE8A9A470BCB}"/>
              </a:ext>
            </a:extLst>
          </p:cNvPr>
          <p:cNvSpPr>
            <a:spLocks noGrp="1" noRot="1" noMove="1" noResize="1" noEditPoints="1" noAdjustHandles="1" noChangeArrowheads="1" noChangeShapeType="1"/>
          </p:cNvSpPr>
          <p:nvPr/>
        </p:nvSpPr>
        <p:spPr>
          <a:xfrm>
            <a:off x="0" y="6038850"/>
            <a:ext cx="121920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 name="Grafik 9" descr="Ein Bild, das Text, Schrift, Screenshot, Grafiken enthält.&#10;&#10;Automatisch generierte Beschreibung">
            <a:extLst>
              <a:ext uri="{FF2B5EF4-FFF2-40B4-BE49-F238E27FC236}">
                <a16:creationId xmlns:a16="http://schemas.microsoft.com/office/drawing/2014/main" id="{90A30B2E-A469-CB4D-10DB-181E75919A86}"/>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242652" y="6257906"/>
            <a:ext cx="1685124" cy="381037"/>
          </a:xfrm>
          <a:prstGeom prst="rect">
            <a:avLst/>
          </a:prstGeom>
        </p:spPr>
      </p:pic>
      <p:pic>
        <p:nvPicPr>
          <p:cNvPr id="20" name="Grafik 19" descr="Ein Bild, das Emblem, Symbol, Wappen, Logo enthält.&#10;&#10;Automatisch generierte Beschreibung">
            <a:extLst>
              <a:ext uri="{FF2B5EF4-FFF2-40B4-BE49-F238E27FC236}">
                <a16:creationId xmlns:a16="http://schemas.microsoft.com/office/drawing/2014/main" id="{83321F26-F971-7C2D-A2CB-A4E6422344C7}"/>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2094991" y="6211002"/>
            <a:ext cx="567725" cy="566396"/>
          </a:xfrm>
          <a:prstGeom prst="rect">
            <a:avLst/>
          </a:prstGeom>
        </p:spPr>
      </p:pic>
      <p:pic>
        <p:nvPicPr>
          <p:cNvPr id="22" name="Grafik 21" descr="Ein Bild, das Schrift, Text, weiß, Logo enthält.&#10;&#10;Automatisch generierte Beschreibung">
            <a:extLst>
              <a:ext uri="{FF2B5EF4-FFF2-40B4-BE49-F238E27FC236}">
                <a16:creationId xmlns:a16="http://schemas.microsoft.com/office/drawing/2014/main" id="{BE253747-506B-5E2C-1CBA-6C1301433314}"/>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20984" b="23125"/>
          <a:stretch/>
        </p:blipFill>
        <p:spPr>
          <a:xfrm>
            <a:off x="2869029" y="6266587"/>
            <a:ext cx="1417658" cy="414664"/>
          </a:xfrm>
          <a:prstGeom prst="rect">
            <a:avLst/>
          </a:prstGeom>
        </p:spPr>
      </p:pic>
      <p:pic>
        <p:nvPicPr>
          <p:cNvPr id="24" name="Grafik 23" descr="Ein Bild, das Schrift, Logo, Grafiken, Text enthält.&#10;&#10;Automatisch generierte Beschreibung">
            <a:extLst>
              <a:ext uri="{FF2B5EF4-FFF2-40B4-BE49-F238E27FC236}">
                <a16:creationId xmlns:a16="http://schemas.microsoft.com/office/drawing/2014/main" id="{52963C01-93D5-36F1-0C71-41EF57EA16E7}"/>
              </a:ext>
            </a:extLst>
          </p:cNvPr>
          <p:cNvPicPr>
            <a:picLocks noGrp="1" noRot="1" noChangeAspect="1" noMove="1" noResize="1" noEditPoints="1" noAdjustHandles="1" noChangeArrowheads="1" noChangeShapeType="1" noCrop="1"/>
          </p:cNvPicPr>
          <p:nvPr/>
        </p:nvPicPr>
        <p:blipFill rotWithShape="1">
          <a:blip r:embed="rId9">
            <a:extLst>
              <a:ext uri="{28A0092B-C50C-407E-A947-70E740481C1C}">
                <a14:useLocalDpi xmlns:a14="http://schemas.microsoft.com/office/drawing/2010/main" val="0"/>
              </a:ext>
            </a:extLst>
          </a:blip>
          <a:srcRect l="17491" t="15202" r="15325" b="35256"/>
          <a:stretch/>
        </p:blipFill>
        <p:spPr>
          <a:xfrm>
            <a:off x="4432016" y="6251456"/>
            <a:ext cx="1241855" cy="442282"/>
          </a:xfrm>
          <a:prstGeom prst="rect">
            <a:avLst/>
          </a:prstGeom>
        </p:spPr>
      </p:pic>
      <p:pic>
        <p:nvPicPr>
          <p:cNvPr id="26" name="Grafik 25" descr="Ein Bild, das Flasche, Text, Softdrink, Design enthält.&#10;&#10;Automatisch generierte Beschreibung">
            <a:extLst>
              <a:ext uri="{FF2B5EF4-FFF2-40B4-BE49-F238E27FC236}">
                <a16:creationId xmlns:a16="http://schemas.microsoft.com/office/drawing/2014/main" id="{781E242F-E016-A629-C85C-D617F5211B5E}"/>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6945811" y="6167719"/>
            <a:ext cx="873256" cy="530624"/>
          </a:xfrm>
          <a:prstGeom prst="rect">
            <a:avLst/>
          </a:prstGeom>
        </p:spPr>
      </p:pic>
      <p:pic>
        <p:nvPicPr>
          <p:cNvPr id="28" name="Grafik 27" descr="Ein Bild, das Text, Schrift, Grafiken, Screenshot enthält.&#10;&#10;Automatisch generierte Beschreibung">
            <a:extLst>
              <a:ext uri="{FF2B5EF4-FFF2-40B4-BE49-F238E27FC236}">
                <a16:creationId xmlns:a16="http://schemas.microsoft.com/office/drawing/2014/main" id="{3BA8E87F-4B20-99AC-468E-A226BA51207F}"/>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tretch>
            <a:fillRect/>
          </a:stretch>
        </p:blipFill>
        <p:spPr>
          <a:xfrm>
            <a:off x="8087729" y="6266587"/>
            <a:ext cx="1139177" cy="369833"/>
          </a:xfrm>
          <a:prstGeom prst="rect">
            <a:avLst/>
          </a:prstGeom>
        </p:spPr>
      </p:pic>
      <p:pic>
        <p:nvPicPr>
          <p:cNvPr id="30" name="Grafik 29" descr="Ein Bild, das Text, Schrift, Logo, Grafiken enthält.&#10;&#10;Automatisch generierte Beschreibung">
            <a:extLst>
              <a:ext uri="{FF2B5EF4-FFF2-40B4-BE49-F238E27FC236}">
                <a16:creationId xmlns:a16="http://schemas.microsoft.com/office/drawing/2014/main" id="{E5D9ECA9-00AF-A36F-5589-B08F23DC1684}"/>
              </a:ext>
            </a:extLst>
          </p:cNvPr>
          <p:cNvPicPr>
            <a:picLocks noGrp="1" noRot="1" noChangeAspect="1" noMove="1" noResize="1" noEditPoints="1" noAdjustHandles="1" noChangeArrowheads="1" noChangeShapeType="1" noCrop="1"/>
          </p:cNvPicPr>
          <p:nvPr/>
        </p:nvPicPr>
        <p:blipFill rotWithShape="1">
          <a:blip r:embed="rId12">
            <a:extLst>
              <a:ext uri="{28A0092B-C50C-407E-A947-70E740481C1C}">
                <a14:useLocalDpi xmlns:a14="http://schemas.microsoft.com/office/drawing/2010/main" val="0"/>
              </a:ext>
            </a:extLst>
          </a:blip>
          <a:srcRect l="11004" t="14665" r="11004" b="13402"/>
          <a:stretch/>
        </p:blipFill>
        <p:spPr>
          <a:xfrm>
            <a:off x="9460449" y="6226822"/>
            <a:ext cx="717488" cy="495671"/>
          </a:xfrm>
          <a:prstGeom prst="rect">
            <a:avLst/>
          </a:prstGeom>
        </p:spPr>
      </p:pic>
      <p:pic>
        <p:nvPicPr>
          <p:cNvPr id="32" name="Grafik 31" descr="Ein Bild, das Text, Schrift, Logo, Grün enthält.&#10;&#10;Automatisch generierte Beschreibung">
            <a:extLst>
              <a:ext uri="{FF2B5EF4-FFF2-40B4-BE49-F238E27FC236}">
                <a16:creationId xmlns:a16="http://schemas.microsoft.com/office/drawing/2014/main" id="{DCF9551D-6D35-3DA4-B9B1-C0D3892A278A}"/>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Lst>
          </a:blip>
          <a:stretch>
            <a:fillRect/>
          </a:stretch>
        </p:blipFill>
        <p:spPr>
          <a:xfrm>
            <a:off x="5798122" y="6247405"/>
            <a:ext cx="873256" cy="454879"/>
          </a:xfrm>
          <a:prstGeom prst="rect">
            <a:avLst/>
          </a:prstGeom>
        </p:spPr>
      </p:pic>
      <p:pic>
        <p:nvPicPr>
          <p:cNvPr id="34" name="Grafik 33" descr="Ein Bild, das Text, Schrift, Screenshot, Logo enthält.&#10;&#10;Automatisch generierte Beschreibung">
            <a:extLst>
              <a:ext uri="{FF2B5EF4-FFF2-40B4-BE49-F238E27FC236}">
                <a16:creationId xmlns:a16="http://schemas.microsoft.com/office/drawing/2014/main" id="{24B8648F-7AA3-1EB5-60FA-1AD59523E693}"/>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tretch>
            <a:fillRect/>
          </a:stretch>
        </p:blipFill>
        <p:spPr>
          <a:xfrm>
            <a:off x="10265700" y="6238859"/>
            <a:ext cx="1776411" cy="414087"/>
          </a:xfrm>
          <a:prstGeom prst="rect">
            <a:avLst/>
          </a:prstGeom>
        </p:spPr>
      </p:pic>
    </p:spTree>
    <p:extLst>
      <p:ext uri="{BB962C8B-B14F-4D97-AF65-F5344CB8AC3E}">
        <p14:creationId xmlns:p14="http://schemas.microsoft.com/office/powerpoint/2010/main" val="411148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7549"/>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962B004-400B-E56D-76E9-A0DA4685D582}"/>
              </a:ext>
            </a:extLst>
          </p:cNvPr>
          <p:cNvSpPr>
            <a:spLocks noGrp="1" noRot="1" noMove="1" noResize="1" noEditPoints="1" noAdjustHandles="1" noChangeArrowheads="1" noChangeShapeType="1"/>
          </p:cNvSpPr>
          <p:nvPr/>
        </p:nvSpPr>
        <p:spPr>
          <a:xfrm>
            <a:off x="1" y="0"/>
            <a:ext cx="12192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 name="Grafik 3" descr="Ein Bild, das Text, ClipArt enthält.&#10;&#10;Automatisch generierte Beschreibung">
            <a:extLst>
              <a:ext uri="{FF2B5EF4-FFF2-40B4-BE49-F238E27FC236}">
                <a16:creationId xmlns:a16="http://schemas.microsoft.com/office/drawing/2014/main" id="{8FAE5202-B02F-B4FD-B3DF-0A675BDCDC72}"/>
              </a:ext>
            </a:extLst>
          </p:cNvPr>
          <p:cNvPicPr>
            <a:picLocks noGrp="1" noRot="1" noChangeAspect="1" noMove="1" noResize="1" noEditPoints="1" noAdjustHandles="1" noChangeArrowheads="1" noChangeShapeType="1" noCrop="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953500" y="67051"/>
            <a:ext cx="2720424" cy="1264998"/>
          </a:xfrm>
          <a:prstGeom prst="rect">
            <a:avLst/>
          </a:prstGeom>
          <a:noFill/>
          <a:ln>
            <a:noFill/>
          </a:ln>
        </p:spPr>
      </p:pic>
      <p:pic>
        <p:nvPicPr>
          <p:cNvPr id="5" name="Grafik 4" descr="Ein Bild, das Text enthält.&#10;&#10;Automatisch generierte Beschreibung">
            <a:extLst>
              <a:ext uri="{FF2B5EF4-FFF2-40B4-BE49-F238E27FC236}">
                <a16:creationId xmlns:a16="http://schemas.microsoft.com/office/drawing/2014/main" id="{D8A3EC3F-A1A8-5F02-33EA-18F09BA5F2E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565701" y="270990"/>
            <a:ext cx="4215849" cy="884465"/>
          </a:xfrm>
          <a:prstGeom prst="rect">
            <a:avLst/>
          </a:prstGeom>
        </p:spPr>
      </p:pic>
      <p:pic>
        <p:nvPicPr>
          <p:cNvPr id="6" name="Inhaltsplatzhalter 5">
            <a:extLst>
              <a:ext uri="{FF2B5EF4-FFF2-40B4-BE49-F238E27FC236}">
                <a16:creationId xmlns:a16="http://schemas.microsoft.com/office/drawing/2014/main" id="{904848CE-D144-B846-F288-ED08AE29DB6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745936" y="89740"/>
            <a:ext cx="1792254" cy="1238669"/>
          </a:xfrm>
          <a:prstGeom prst="rect">
            <a:avLst/>
          </a:prstGeom>
        </p:spPr>
      </p:pic>
      <p:sp>
        <p:nvSpPr>
          <p:cNvPr id="8" name="Rechteck 7">
            <a:extLst>
              <a:ext uri="{FF2B5EF4-FFF2-40B4-BE49-F238E27FC236}">
                <a16:creationId xmlns:a16="http://schemas.microsoft.com/office/drawing/2014/main" id="{5A365190-FF2B-F8D4-E7EA-AB1C5953FBBE}"/>
              </a:ext>
            </a:extLst>
          </p:cNvPr>
          <p:cNvSpPr>
            <a:spLocks noGrp="1" noRot="1" noMove="1" noResize="1" noEditPoints="1" noAdjustHandles="1" noChangeArrowheads="1" noChangeShapeType="1"/>
          </p:cNvSpPr>
          <p:nvPr/>
        </p:nvSpPr>
        <p:spPr>
          <a:xfrm>
            <a:off x="214009" y="1721796"/>
            <a:ext cx="11751011" cy="4951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extfeld 1">
            <a:extLst>
              <a:ext uri="{FF2B5EF4-FFF2-40B4-BE49-F238E27FC236}">
                <a16:creationId xmlns:a16="http://schemas.microsoft.com/office/drawing/2014/main" id="{2EB97FAC-FDB7-AD80-C143-BEC5661B27DA}"/>
              </a:ext>
            </a:extLst>
          </p:cNvPr>
          <p:cNvSpPr txBox="1"/>
          <p:nvPr/>
        </p:nvSpPr>
        <p:spPr>
          <a:xfrm>
            <a:off x="565701" y="2045719"/>
            <a:ext cx="8916437" cy="2031325"/>
          </a:xfrm>
          <a:prstGeom prst="rect">
            <a:avLst/>
          </a:prstGeom>
          <a:noFill/>
        </p:spPr>
        <p:txBody>
          <a:bodyPr wrap="square" rtlCol="0">
            <a:spAutoFit/>
          </a:bodyPr>
          <a:lstStyle/>
          <a:p>
            <a:r>
              <a:rPr lang="de-AT">
                <a:solidFill>
                  <a:schemeClr val="bg2">
                    <a:lumMod val="25000"/>
                  </a:schemeClr>
                </a:solidFil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Tree>
    <p:extLst>
      <p:ext uri="{BB962C8B-B14F-4D97-AF65-F5344CB8AC3E}">
        <p14:creationId xmlns:p14="http://schemas.microsoft.com/office/powerpoint/2010/main" val="21320700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Words>
  <Application>Microsoft Office PowerPoint</Application>
  <PresentationFormat>Breitbild</PresentationFormat>
  <Paragraphs>7</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Arial</vt:lpstr>
      <vt:lpstr>Calibri</vt:lpstr>
      <vt:lpstr>Calibri Light</vt:lpstr>
      <vt:lpstr>Office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Kittel Julia</dc:creator>
  <cp:lastModifiedBy>Kurt Tutschek</cp:lastModifiedBy>
  <cp:revision>7</cp:revision>
  <dcterms:created xsi:type="dcterms:W3CDTF">2023-04-07T09:35:20Z</dcterms:created>
  <dcterms:modified xsi:type="dcterms:W3CDTF">2023-05-07T14:25:43Z</dcterms:modified>
</cp:coreProperties>
</file>