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AFC"/>
    <a:srgbClr val="DCF6F9"/>
    <a:srgbClr val="A96923"/>
    <a:srgbClr val="663300"/>
    <a:srgbClr val="FACF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9" autoAdjust="0"/>
    <p:restoredTop sz="94660" autoAdjust="0"/>
  </p:normalViewPr>
  <p:slideViewPr>
    <p:cSldViewPr>
      <p:cViewPr>
        <p:scale>
          <a:sx n="89" d="100"/>
          <a:sy n="89" d="100"/>
        </p:scale>
        <p:origin x="-1109" y="-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8EB7D-8190-4C1C-A402-5C2A105E4026}" type="datetimeFigureOut">
              <a:rPr lang="de-AT" smtClean="0"/>
              <a:t>29.11.2016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E26872-CE6C-4BFB-BB8C-54D3A2923686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69932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E26872-CE6C-4BFB-BB8C-54D3A2923686}" type="slidenum">
              <a:rPr lang="de-AT" smtClean="0"/>
              <a:t>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57706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/>
          <p:cNvSpPr/>
          <p:nvPr userDrawn="1"/>
        </p:nvSpPr>
        <p:spPr>
          <a:xfrm>
            <a:off x="-1" y="6470704"/>
            <a:ext cx="9133577" cy="387296"/>
          </a:xfrm>
          <a:prstGeom prst="rect">
            <a:avLst/>
          </a:prstGeom>
          <a:solidFill>
            <a:schemeClr val="accent5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Rectangle 6"/>
          <p:cNvSpPr/>
          <p:nvPr/>
        </p:nvSpPr>
        <p:spPr>
          <a:xfrm>
            <a:off x="0" y="-1"/>
            <a:ext cx="9144000" cy="37379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4073610"/>
            <a:ext cx="8051149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accent2"/>
                </a:solidFill>
              </a:defRPr>
            </a:lvl1pPr>
            <a:lvl2pPr marL="457189" indent="0" algn="ctr">
              <a:buNone/>
              <a:defRPr sz="1600"/>
            </a:lvl2pPr>
            <a:lvl3pPr marL="914377" indent="0" algn="ctr">
              <a:buNone/>
              <a:defRPr sz="16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575" y="5717935"/>
            <a:ext cx="724719" cy="483146"/>
          </a:xfrm>
          <a:prstGeom prst="rect">
            <a:avLst/>
          </a:prstGeom>
        </p:spPr>
      </p:pic>
      <p:sp>
        <p:nvSpPr>
          <p:cNvPr id="18" name="Inhaltsplatzhalter 17"/>
          <p:cNvSpPr>
            <a:spLocks noGrp="1"/>
          </p:cNvSpPr>
          <p:nvPr>
            <p:ph sz="quarter" idx="14" hasCustomPrompt="1"/>
          </p:nvPr>
        </p:nvSpPr>
        <p:spPr>
          <a:xfrm>
            <a:off x="0" y="3514801"/>
            <a:ext cx="9144000" cy="1007796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2400"/>
              </a:spcBef>
              <a:buNone/>
              <a:defRPr sz="2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Promoting authentic language acquisition in multilingual contexts</a:t>
            </a:r>
            <a:endParaRPr lang="de-AT" dirty="0"/>
          </a:p>
        </p:txBody>
      </p:sp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434" y="14290"/>
            <a:ext cx="7074924" cy="3537462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620688"/>
            <a:ext cx="910422" cy="515333"/>
          </a:xfrm>
          <a:prstGeom prst="rect">
            <a:avLst/>
          </a:prstGeom>
        </p:spPr>
      </p:pic>
      <p:sp>
        <p:nvSpPr>
          <p:cNvPr id="2" name="Datumsplatzhalter 1"/>
          <p:cNvSpPr>
            <a:spLocks noGrp="1"/>
          </p:cNvSpPr>
          <p:nvPr>
            <p:ph type="dt" sz="half" idx="15"/>
          </p:nvPr>
        </p:nvSpPr>
        <p:spPr>
          <a:xfrm>
            <a:off x="107504" y="6470704"/>
            <a:ext cx="3454989" cy="27432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BeeZee"/>
              </a:defRPr>
            </a:lvl1pPr>
          </a:lstStyle>
          <a:p>
            <a:r>
              <a:rPr lang="de-DE"/>
              <a:t>© Claudia Mewald</a:t>
            </a:r>
            <a:endParaRPr lang="de-AT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AT" dirty="0"/>
              <a:t>www.palm-edu.eu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8464647-087C-4896-8B42-4573CD4850D3}" type="slidenum">
              <a:rPr lang="de-AT" smtClean="0"/>
              <a:pPr/>
              <a:t>‹#›</a:t>
            </a:fld>
            <a:endParaRPr lang="de-AT" dirty="0"/>
          </a:p>
        </p:txBody>
      </p:sp>
      <p:sp>
        <p:nvSpPr>
          <p:cNvPr id="10" name="Textfeld 9"/>
          <p:cNvSpPr txBox="1"/>
          <p:nvPr userDrawn="1"/>
        </p:nvSpPr>
        <p:spPr>
          <a:xfrm>
            <a:off x="8051748" y="5699930"/>
            <a:ext cx="1081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Funded by the</a:t>
            </a:r>
          </a:p>
          <a:p>
            <a:r>
              <a:rPr lang="en-US" sz="7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Erasmus+ </a:t>
            </a:r>
            <a:r>
              <a:rPr lang="en-US" sz="7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Programme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the European Union </a:t>
            </a:r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09" y="5699930"/>
            <a:ext cx="7331503" cy="50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320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BeeZee"/>
              </a:defRPr>
            </a:lvl1pPr>
          </a:lstStyle>
          <a:p>
            <a:r>
              <a:rPr lang="de-DE"/>
              <a:t>© Claudia Mewald</a:t>
            </a:r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www.palm-edu.eu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64647-087C-4896-8B42-4573CD4850D3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98296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2864103" cy="27432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BeeZee"/>
              </a:defRPr>
            </a:lvl1pPr>
          </a:lstStyle>
          <a:p>
            <a:r>
              <a:rPr lang="de-DE"/>
              <a:t>© Claudia Mewald</a:t>
            </a:r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www.palm-edu.eu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64647-087C-4896-8B42-4573CD4850D3}" type="slidenum">
              <a:rPr lang="de-AT" smtClean="0"/>
              <a:pPr/>
              <a:t>‹#›</a:t>
            </a:fld>
            <a:endParaRPr lang="de-A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399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2794397" cy="27432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BeeZee"/>
              </a:defRPr>
            </a:lvl1pPr>
          </a:lstStyle>
          <a:p>
            <a:r>
              <a:rPr lang="de-DE"/>
              <a:t>© Claudia Mewald</a:t>
            </a:r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www.palm-edu.eu</a:t>
            </a:r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64647-087C-4896-8B42-4573CD4850D3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4953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18752" y="6483317"/>
            <a:ext cx="9133577" cy="387296"/>
          </a:xfrm>
          <a:prstGeom prst="rect">
            <a:avLst/>
          </a:prstGeom>
          <a:solidFill>
            <a:schemeClr val="accent5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Rectangle 6"/>
          <p:cNvSpPr/>
          <p:nvPr/>
        </p:nvSpPr>
        <p:spPr>
          <a:xfrm>
            <a:off x="0" y="-1"/>
            <a:ext cx="9144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3200" b="0" spc="200" baseline="0"/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2794397" cy="27432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BeeZee"/>
              </a:defRPr>
            </a:lvl1pPr>
          </a:lstStyle>
          <a:p>
            <a:r>
              <a:rPr lang="de-DE"/>
              <a:t>© Claudia Mewald</a:t>
            </a:r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www.palm-edu.eu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64647-087C-4896-8B42-4573CD4850D3}" type="slidenum">
              <a:rPr lang="de-AT" smtClean="0"/>
              <a:pPr/>
              <a:t>‹#›</a:t>
            </a:fld>
            <a:endParaRPr lang="de-A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028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2864103" cy="27432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BeeZee"/>
              </a:defRPr>
            </a:lvl1pPr>
          </a:lstStyle>
          <a:p>
            <a:r>
              <a:rPr lang="de-DE"/>
              <a:t>© Claudia Mewald</a:t>
            </a:r>
            <a:endParaRPr lang="de-A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www.palm-edu.eu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64647-087C-4896-8B42-4573CD4850D3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01378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marL="0" lvl="0" indent="0" algn="l" defTabSz="914377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2794397" cy="27432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© Claudia Mewald</a:t>
            </a:r>
            <a:endParaRPr lang="de-A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www.palm-edu.eu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64647-087C-4896-8B42-4573CD4850D3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15976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2864103" cy="27432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BeeZee"/>
              </a:defRPr>
            </a:lvl1pPr>
          </a:lstStyle>
          <a:p>
            <a:r>
              <a:rPr lang="de-DE"/>
              <a:t>© Claudia Mewald</a:t>
            </a:r>
            <a:endParaRPr lang="de-A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www.palm-edu.eu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64647-087C-4896-8B42-4573CD4850D3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79397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-1" y="6470704"/>
            <a:ext cx="9133577" cy="387296"/>
          </a:xfrm>
          <a:prstGeom prst="rect">
            <a:avLst/>
          </a:prstGeom>
          <a:solidFill>
            <a:schemeClr val="accent5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2864103" cy="27432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BeeZee"/>
              </a:defRPr>
            </a:lvl1pPr>
          </a:lstStyle>
          <a:p>
            <a:r>
              <a:rPr lang="de-DE"/>
              <a:t>© Claudia Mewald</a:t>
            </a:r>
            <a:endParaRPr lang="de-A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www.palm-edu.eu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64647-087C-4896-8B42-4573CD4850D3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28607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2800"/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124744"/>
            <a:ext cx="4258818" cy="488286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2794397" cy="27432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BeeZee"/>
              </a:defRPr>
            </a:lvl1pPr>
          </a:lstStyle>
          <a:p>
            <a:r>
              <a:rPr lang="de-DE"/>
              <a:t>© Claudia Mewald</a:t>
            </a:r>
            <a:endParaRPr lang="de-A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www.palm-edu.eu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64647-087C-4896-8B42-4573CD4850D3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4906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-1" y="6470704"/>
            <a:ext cx="9133577" cy="387296"/>
          </a:xfrm>
          <a:prstGeom prst="rect">
            <a:avLst/>
          </a:prstGeom>
          <a:solidFill>
            <a:schemeClr val="accent5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3600" spc="200" baseline="0"/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5"/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2794397" cy="27432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BeeZee"/>
              </a:defRPr>
            </a:lvl1pPr>
          </a:lstStyle>
          <a:p>
            <a:r>
              <a:rPr lang="de-DE"/>
              <a:t>© Claudia Mewald</a:t>
            </a:r>
            <a:endParaRPr lang="de-A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www.palm-edu.eu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64647-087C-4896-8B42-4573CD4850D3}" type="slidenum">
              <a:rPr lang="de-AT" smtClean="0"/>
              <a:pPr/>
              <a:t>‹#›</a:t>
            </a:fld>
            <a:endParaRPr lang="de-AT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885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-1" y="6470704"/>
            <a:ext cx="9133577" cy="387296"/>
          </a:xfrm>
          <a:prstGeom prst="rect">
            <a:avLst/>
          </a:prstGeom>
          <a:solidFill>
            <a:schemeClr val="accent5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all" baseline="0">
                <a:solidFill>
                  <a:schemeClr val="bg1"/>
                </a:solidFill>
                <a:latin typeface="ABeeZee"/>
              </a:defRPr>
            </a:lvl1pPr>
          </a:lstStyle>
          <a:p>
            <a:r>
              <a:rPr lang="de-AT"/>
              <a:t>www.palm-edu.eu</a:t>
            </a:r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aseline="0">
                <a:solidFill>
                  <a:schemeClr val="bg1"/>
                </a:solidFill>
                <a:latin typeface="ABeeZee"/>
              </a:defRPr>
            </a:lvl1pPr>
          </a:lstStyle>
          <a:p>
            <a:fld id="{18464647-087C-4896-8B42-4573CD4850D3}" type="slidenum">
              <a:rPr lang="de-AT" smtClean="0"/>
              <a:pPr/>
              <a:t>‹#›</a:t>
            </a:fld>
            <a:endParaRPr lang="de-AT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824" y="54326"/>
            <a:ext cx="1196752" cy="1196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254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defTabSz="914377" rtl="0" eaLnBrk="1" latinLnBrk="0" hangingPunct="1">
        <a:lnSpc>
          <a:spcPct val="80000"/>
        </a:lnSpc>
        <a:spcBef>
          <a:spcPct val="0"/>
        </a:spcBef>
        <a:buNone/>
        <a:defRPr sz="3600" kern="1200" cap="all" spc="100" baseline="0">
          <a:solidFill>
            <a:schemeClr val="accent2"/>
          </a:solidFill>
          <a:latin typeface="ABeeZee"/>
          <a:ea typeface="+mj-ea"/>
          <a:cs typeface="+mj-cs"/>
        </a:defRPr>
      </a:lvl1pPr>
    </p:titleStyle>
    <p:bodyStyle>
      <a:lvl1pPr marL="91440" indent="-91440" algn="l" defTabSz="914377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ABeeZee"/>
          <a:ea typeface="+mn-ea"/>
          <a:cs typeface="+mn-cs"/>
        </a:defRPr>
      </a:lvl1pPr>
      <a:lvl2pPr marL="265176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ABeeZee"/>
          <a:ea typeface="+mn-ea"/>
          <a:cs typeface="+mn-cs"/>
        </a:defRPr>
      </a:lvl2pPr>
      <a:lvl3pPr marL="448056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ABeeZee"/>
          <a:ea typeface="+mn-ea"/>
          <a:cs typeface="+mn-cs"/>
        </a:defRPr>
      </a:lvl3pPr>
      <a:lvl4pPr marL="594360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ABeeZee"/>
          <a:ea typeface="+mn-ea"/>
          <a:cs typeface="+mn-cs"/>
        </a:defRPr>
      </a:lvl4pPr>
      <a:lvl5pPr marL="777240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ABeeZee"/>
          <a:ea typeface="+mn-ea"/>
          <a:cs typeface="+mn-cs"/>
        </a:defRPr>
      </a:lvl5pPr>
      <a:lvl6pPr marL="914400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57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Untertitel 1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5"/>
          </p:nvPr>
        </p:nvSpPr>
        <p:spPr>
          <a:xfrm>
            <a:off x="768097" y="6470704"/>
            <a:ext cx="1615607" cy="274320"/>
          </a:xfrm>
        </p:spPr>
        <p:txBody>
          <a:bodyPr/>
          <a:lstStyle/>
          <a:p>
            <a:r>
              <a:rPr lang="de-DE"/>
              <a:t>© Claudia Mewald</a:t>
            </a:r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6"/>
          </p:nvPr>
        </p:nvSpPr>
        <p:spPr>
          <a:xfrm>
            <a:off x="3632200" y="6470704"/>
            <a:ext cx="4426094" cy="274320"/>
          </a:xfrm>
        </p:spPr>
        <p:txBody>
          <a:bodyPr/>
          <a:lstStyle/>
          <a:p>
            <a:r>
              <a:rPr lang="de-AT"/>
              <a:t>www.palm-edu.eu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7"/>
          </p:nvPr>
        </p:nvSpPr>
        <p:spPr>
          <a:xfrm>
            <a:off x="8128000" y="6470704"/>
            <a:ext cx="730250" cy="274320"/>
          </a:xfrm>
        </p:spPr>
        <p:txBody>
          <a:bodyPr/>
          <a:lstStyle/>
          <a:p>
            <a:fld id="{18464647-087C-4896-8B42-4573CD4850D3}" type="slidenum">
              <a:rPr lang="de-AT" smtClean="0"/>
              <a:pPr/>
              <a:t>1</a:t>
            </a:fld>
            <a:endParaRPr lang="de-AT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Promoting authentic language acquisition in multilingual contexts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57808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Partner </a:t>
            </a:r>
            <a:r>
              <a:rPr lang="de-AT" dirty="0" err="1"/>
              <a:t>Institutions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www.palm-edu.eu</a:t>
            </a:r>
            <a:endParaRPr lang="de-AT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© Claudia Mewald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64647-087C-4896-8B42-4573CD4850D3}" type="slidenum">
              <a:rPr lang="de-AT" smtClean="0"/>
              <a:pPr/>
              <a:t>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90688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© Claudia Mewald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www.palm-edu.eu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64647-087C-4896-8B42-4573CD4850D3}" type="slidenum">
              <a:rPr lang="de-AT" smtClean="0"/>
              <a:pPr/>
              <a:t>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51088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Benutzerdefiniert 4">
      <a:dk1>
        <a:srgbClr val="2E2B21"/>
      </a:dk1>
      <a:lt1>
        <a:srgbClr val="FFFFFF"/>
      </a:lt1>
      <a:dk2>
        <a:srgbClr val="605B4F"/>
      </a:dk2>
      <a:lt2>
        <a:srgbClr val="F2F2F2"/>
      </a:lt2>
      <a:accent1>
        <a:srgbClr val="A6BE34"/>
      </a:accent1>
      <a:accent2>
        <a:srgbClr val="157988"/>
      </a:accent2>
      <a:accent3>
        <a:srgbClr val="7BC4B1"/>
      </a:accent3>
      <a:accent4>
        <a:srgbClr val="DFF66E"/>
      </a:accent4>
      <a:accent5>
        <a:srgbClr val="C96F48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25</Words>
  <Application>Microsoft Office PowerPoint</Application>
  <PresentationFormat>On-screen Show (4:3)</PresentationFormat>
  <Paragraphs>12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Integral</vt:lpstr>
      <vt:lpstr>PowerPoint Presentation</vt:lpstr>
      <vt:lpstr>Partner Institutions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Palm</dc:title>
  <dc:creator>Running Sushi</dc:creator>
  <cp:lastModifiedBy>AN</cp:lastModifiedBy>
  <cp:revision>44</cp:revision>
  <dcterms:created xsi:type="dcterms:W3CDTF">2016-03-15T10:33:58Z</dcterms:created>
  <dcterms:modified xsi:type="dcterms:W3CDTF">2016-11-29T19:52:00Z</dcterms:modified>
</cp:coreProperties>
</file>